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8B589-1F5F-4959-B81D-CCAF3B1D145A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E2122-0D3D-4B02-84ED-A7E51067C06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Group 135"/>
          <p:cNvGrpSpPr>
            <a:grpSpLocks/>
          </p:cNvGrpSpPr>
          <p:nvPr/>
        </p:nvGrpSpPr>
        <p:grpSpPr bwMode="auto">
          <a:xfrm>
            <a:off x="3276600" y="3276600"/>
            <a:ext cx="304800" cy="2286000"/>
            <a:chOff x="838200" y="1905000"/>
            <a:chExt cx="457200" cy="3505200"/>
          </a:xfrm>
        </p:grpSpPr>
        <p:sp>
          <p:nvSpPr>
            <p:cNvPr id="137" name="Cube 13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Cube 13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Cube 13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Cube 13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Cube 14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Cube 14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Cube 14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Cube 14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Cube 14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Cube 14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Cube 14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1" name="Group 147"/>
          <p:cNvGrpSpPr>
            <a:grpSpLocks/>
          </p:cNvGrpSpPr>
          <p:nvPr/>
        </p:nvGrpSpPr>
        <p:grpSpPr bwMode="auto">
          <a:xfrm>
            <a:off x="4343400" y="3276600"/>
            <a:ext cx="304800" cy="2286000"/>
            <a:chOff x="838200" y="1905000"/>
            <a:chExt cx="457200" cy="3505200"/>
          </a:xfrm>
        </p:grpSpPr>
        <p:sp>
          <p:nvSpPr>
            <p:cNvPr id="149" name="Cube 14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0" name="Cube 14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1" name="Cube 15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2" name="Cube 15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3" name="Cube 15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4" name="Cube 15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5" name="Cube 15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6" name="Cube 15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7" name="Cube 15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8" name="Cube 15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9" name="Cube 15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2" name="Group 159"/>
          <p:cNvGrpSpPr>
            <a:grpSpLocks/>
          </p:cNvGrpSpPr>
          <p:nvPr/>
        </p:nvGrpSpPr>
        <p:grpSpPr bwMode="auto">
          <a:xfrm>
            <a:off x="5486400" y="3276600"/>
            <a:ext cx="304800" cy="2286000"/>
            <a:chOff x="838200" y="1905000"/>
            <a:chExt cx="457200" cy="3505200"/>
          </a:xfrm>
        </p:grpSpPr>
        <p:sp>
          <p:nvSpPr>
            <p:cNvPr id="161" name="Cube 16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2" name="Cube 16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3" name="Cube 16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4" name="Cube 16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5" name="Cube 16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6" name="Cube 16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7" name="Cube 16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8" name="Cube 16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9" name="Cube 16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0" name="Cube 16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1" name="Cube 17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Group 135"/>
          <p:cNvGrpSpPr>
            <a:grpSpLocks/>
          </p:cNvGrpSpPr>
          <p:nvPr/>
        </p:nvGrpSpPr>
        <p:grpSpPr bwMode="auto">
          <a:xfrm>
            <a:off x="3276600" y="3276600"/>
            <a:ext cx="304800" cy="2286000"/>
            <a:chOff x="838200" y="1905000"/>
            <a:chExt cx="457200" cy="3505200"/>
          </a:xfrm>
        </p:grpSpPr>
        <p:sp>
          <p:nvSpPr>
            <p:cNvPr id="137" name="Cube 13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Cube 13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Cube 13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Cube 13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Cube 14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Cube 14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Cube 14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Cube 14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Cube 14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Cube 14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Cube 14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1" name="Group 147"/>
          <p:cNvGrpSpPr>
            <a:grpSpLocks/>
          </p:cNvGrpSpPr>
          <p:nvPr/>
        </p:nvGrpSpPr>
        <p:grpSpPr bwMode="auto">
          <a:xfrm>
            <a:off x="4343400" y="3276600"/>
            <a:ext cx="304800" cy="2286000"/>
            <a:chOff x="838200" y="1905000"/>
            <a:chExt cx="457200" cy="3505200"/>
          </a:xfrm>
        </p:grpSpPr>
        <p:sp>
          <p:nvSpPr>
            <p:cNvPr id="149" name="Cube 14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0" name="Cube 14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1" name="Cube 15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2" name="Cube 15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3" name="Cube 15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4" name="Cube 15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5" name="Cube 15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6" name="Cube 15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7" name="Cube 15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8" name="Cube 15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9" name="Cube 15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2" name="Group 159"/>
          <p:cNvGrpSpPr>
            <a:grpSpLocks/>
          </p:cNvGrpSpPr>
          <p:nvPr/>
        </p:nvGrpSpPr>
        <p:grpSpPr bwMode="auto">
          <a:xfrm>
            <a:off x="5486400" y="3276600"/>
            <a:ext cx="304800" cy="2286000"/>
            <a:chOff x="838200" y="1905000"/>
            <a:chExt cx="457200" cy="3505200"/>
          </a:xfrm>
        </p:grpSpPr>
        <p:sp>
          <p:nvSpPr>
            <p:cNvPr id="161" name="Cube 16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2" name="Cube 16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3" name="Cube 16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4" name="Cube 16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5" name="Cube 16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6" name="Cube 16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7" name="Cube 16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8" name="Cube 16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9" name="Cube 16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0" name="Cube 16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1" name="Cube 17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10,20,30,40,50, 60, 70, 80, 90, 100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Base 10 (10s)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Group 135"/>
          <p:cNvGrpSpPr>
            <a:grpSpLocks/>
          </p:cNvGrpSpPr>
          <p:nvPr/>
        </p:nvGrpSpPr>
        <p:grpSpPr bwMode="auto">
          <a:xfrm>
            <a:off x="3276600" y="3276600"/>
            <a:ext cx="304800" cy="2286000"/>
            <a:chOff x="838200" y="1905000"/>
            <a:chExt cx="457200" cy="3505200"/>
          </a:xfrm>
        </p:grpSpPr>
        <p:sp>
          <p:nvSpPr>
            <p:cNvPr id="137" name="Cube 13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Cube 13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Cube 13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Cube 13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Cube 14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Cube 14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Cube 14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Cube 14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Cube 14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Cube 14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Cube 14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1" name="Group 147"/>
          <p:cNvGrpSpPr>
            <a:grpSpLocks/>
          </p:cNvGrpSpPr>
          <p:nvPr/>
        </p:nvGrpSpPr>
        <p:grpSpPr bwMode="auto">
          <a:xfrm>
            <a:off x="4343400" y="3276600"/>
            <a:ext cx="304800" cy="2286000"/>
            <a:chOff x="838200" y="1905000"/>
            <a:chExt cx="457200" cy="3505200"/>
          </a:xfrm>
        </p:grpSpPr>
        <p:sp>
          <p:nvSpPr>
            <p:cNvPr id="149" name="Cube 14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0" name="Cube 14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1" name="Cube 15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2" name="Cube 15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3" name="Cube 15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4" name="Cube 15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5" name="Cube 15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6" name="Cube 15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7" name="Cube 15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8" name="Cube 15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9" name="Cube 15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Group 135"/>
          <p:cNvGrpSpPr>
            <a:grpSpLocks/>
          </p:cNvGrpSpPr>
          <p:nvPr/>
        </p:nvGrpSpPr>
        <p:grpSpPr bwMode="auto">
          <a:xfrm>
            <a:off x="3276600" y="3276600"/>
            <a:ext cx="304800" cy="2286000"/>
            <a:chOff x="838200" y="1905000"/>
            <a:chExt cx="457200" cy="3505200"/>
          </a:xfrm>
        </p:grpSpPr>
        <p:sp>
          <p:nvSpPr>
            <p:cNvPr id="137" name="Cube 13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Cube 13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Cube 13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Cube 13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Cube 14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Cube 14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Cube 14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Cube 14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Cube 14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Cube 14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Cube 14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Group 135"/>
          <p:cNvGrpSpPr>
            <a:grpSpLocks/>
          </p:cNvGrpSpPr>
          <p:nvPr/>
        </p:nvGrpSpPr>
        <p:grpSpPr bwMode="auto">
          <a:xfrm>
            <a:off x="3276600" y="3276600"/>
            <a:ext cx="304800" cy="2286000"/>
            <a:chOff x="838200" y="1905000"/>
            <a:chExt cx="457200" cy="3505200"/>
          </a:xfrm>
        </p:grpSpPr>
        <p:sp>
          <p:nvSpPr>
            <p:cNvPr id="137" name="Cube 13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Cube 13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Cube 13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Cube 13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Cube 14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Cube 14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Cube 14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Cube 14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Cube 14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Cube 14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Cube 14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1" name="Group 147"/>
          <p:cNvGrpSpPr>
            <a:grpSpLocks/>
          </p:cNvGrpSpPr>
          <p:nvPr/>
        </p:nvGrpSpPr>
        <p:grpSpPr bwMode="auto">
          <a:xfrm>
            <a:off x="4343400" y="3276600"/>
            <a:ext cx="304800" cy="2286000"/>
            <a:chOff x="838200" y="1905000"/>
            <a:chExt cx="457200" cy="3505200"/>
          </a:xfrm>
        </p:grpSpPr>
        <p:sp>
          <p:nvSpPr>
            <p:cNvPr id="149" name="Cube 14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0" name="Cube 14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1" name="Cube 15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2" name="Cube 15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3" name="Cube 15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4" name="Cube 15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5" name="Cube 15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6" name="Cube 15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7" name="Cube 15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8" name="Cube 15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9" name="Cube 15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Group 135"/>
          <p:cNvGrpSpPr>
            <a:grpSpLocks/>
          </p:cNvGrpSpPr>
          <p:nvPr/>
        </p:nvGrpSpPr>
        <p:grpSpPr bwMode="auto">
          <a:xfrm>
            <a:off x="3276600" y="3276600"/>
            <a:ext cx="304800" cy="2286000"/>
            <a:chOff x="838200" y="1905000"/>
            <a:chExt cx="457200" cy="3505200"/>
          </a:xfrm>
        </p:grpSpPr>
        <p:sp>
          <p:nvSpPr>
            <p:cNvPr id="137" name="Cube 13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Cube 13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Cube 13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Cube 13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Cube 14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Cube 14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Cube 14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Cube 14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Cube 14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Cube 14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Cube 14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Group 135"/>
          <p:cNvGrpSpPr>
            <a:grpSpLocks/>
          </p:cNvGrpSpPr>
          <p:nvPr/>
        </p:nvGrpSpPr>
        <p:grpSpPr bwMode="auto">
          <a:xfrm>
            <a:off x="3276600" y="3276600"/>
            <a:ext cx="304800" cy="2286000"/>
            <a:chOff x="838200" y="1905000"/>
            <a:chExt cx="457200" cy="3505200"/>
          </a:xfrm>
        </p:grpSpPr>
        <p:sp>
          <p:nvSpPr>
            <p:cNvPr id="137" name="Cube 13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Cube 13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Cube 13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Cube 13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Cube 14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Cube 14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Cube 14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Cube 14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Cube 14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Cube 14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Cube 14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1" name="Group 147"/>
          <p:cNvGrpSpPr>
            <a:grpSpLocks/>
          </p:cNvGrpSpPr>
          <p:nvPr/>
        </p:nvGrpSpPr>
        <p:grpSpPr bwMode="auto">
          <a:xfrm>
            <a:off x="4343400" y="3276600"/>
            <a:ext cx="304800" cy="2286000"/>
            <a:chOff x="838200" y="1905000"/>
            <a:chExt cx="457200" cy="3505200"/>
          </a:xfrm>
        </p:grpSpPr>
        <p:sp>
          <p:nvSpPr>
            <p:cNvPr id="149" name="Cube 14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0" name="Cube 14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1" name="Cube 15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2" name="Cube 15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3" name="Cube 15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4" name="Cube 15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5" name="Cube 15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6" name="Cube 15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7" name="Cube 15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8" name="Cube 15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9" name="Cube 15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2" name="Group 159"/>
          <p:cNvGrpSpPr>
            <a:grpSpLocks/>
          </p:cNvGrpSpPr>
          <p:nvPr/>
        </p:nvGrpSpPr>
        <p:grpSpPr bwMode="auto">
          <a:xfrm>
            <a:off x="5486400" y="3276600"/>
            <a:ext cx="304800" cy="2286000"/>
            <a:chOff x="838200" y="1905000"/>
            <a:chExt cx="457200" cy="3505200"/>
          </a:xfrm>
        </p:grpSpPr>
        <p:sp>
          <p:nvSpPr>
            <p:cNvPr id="161" name="Cube 16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2" name="Cube 16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3" name="Cube 16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4" name="Cube 16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5" name="Cube 16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6" name="Cube 16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7" name="Cube 16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8" name="Cube 16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9" name="Cube 16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0" name="Cube 16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1" name="Cube 17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Group 135"/>
          <p:cNvGrpSpPr>
            <a:grpSpLocks/>
          </p:cNvGrpSpPr>
          <p:nvPr/>
        </p:nvGrpSpPr>
        <p:grpSpPr bwMode="auto">
          <a:xfrm>
            <a:off x="3276600" y="3276600"/>
            <a:ext cx="304800" cy="2286000"/>
            <a:chOff x="838200" y="1905000"/>
            <a:chExt cx="457200" cy="3505200"/>
          </a:xfrm>
        </p:grpSpPr>
        <p:sp>
          <p:nvSpPr>
            <p:cNvPr id="137" name="Cube 13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Cube 13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Cube 13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Cube 13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Cube 14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Cube 14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Cube 14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Cube 14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Cube 14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Cube 14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Cube 14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1" name="Group 147"/>
          <p:cNvGrpSpPr>
            <a:grpSpLocks/>
          </p:cNvGrpSpPr>
          <p:nvPr/>
        </p:nvGrpSpPr>
        <p:grpSpPr bwMode="auto">
          <a:xfrm>
            <a:off x="4343400" y="3276600"/>
            <a:ext cx="304800" cy="2286000"/>
            <a:chOff x="838200" y="1905000"/>
            <a:chExt cx="457200" cy="3505200"/>
          </a:xfrm>
        </p:grpSpPr>
        <p:sp>
          <p:nvSpPr>
            <p:cNvPr id="149" name="Cube 14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0" name="Cube 14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1" name="Cube 15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2" name="Cube 15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3" name="Cube 15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4" name="Cube 15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5" name="Cube 15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6" name="Cube 15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7" name="Cube 15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8" name="Cube 15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9" name="Cube 15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2" name="Group 159"/>
          <p:cNvGrpSpPr>
            <a:grpSpLocks/>
          </p:cNvGrpSpPr>
          <p:nvPr/>
        </p:nvGrpSpPr>
        <p:grpSpPr bwMode="auto">
          <a:xfrm>
            <a:off x="5486400" y="3276600"/>
            <a:ext cx="304800" cy="2286000"/>
            <a:chOff x="838200" y="1905000"/>
            <a:chExt cx="457200" cy="3505200"/>
          </a:xfrm>
        </p:grpSpPr>
        <p:sp>
          <p:nvSpPr>
            <p:cNvPr id="161" name="Cube 16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2" name="Cube 16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3" name="Cube 16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4" name="Cube 16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5" name="Cube 16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6" name="Cube 16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7" name="Cube 16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8" name="Cube 16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9" name="Cube 16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0" name="Cube 16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1" name="Cube 17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Group 135"/>
          <p:cNvGrpSpPr>
            <a:grpSpLocks/>
          </p:cNvGrpSpPr>
          <p:nvPr/>
        </p:nvGrpSpPr>
        <p:grpSpPr bwMode="auto">
          <a:xfrm>
            <a:off x="3276600" y="3276600"/>
            <a:ext cx="304800" cy="2286000"/>
            <a:chOff x="838200" y="1905000"/>
            <a:chExt cx="457200" cy="3505200"/>
          </a:xfrm>
        </p:grpSpPr>
        <p:sp>
          <p:nvSpPr>
            <p:cNvPr id="137" name="Cube 13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Cube 13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Cube 13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Cube 13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Cube 14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Cube 14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Cube 14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Cube 14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Cube 14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Cube 14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Cube 14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1" name="Group 147"/>
          <p:cNvGrpSpPr>
            <a:grpSpLocks/>
          </p:cNvGrpSpPr>
          <p:nvPr/>
        </p:nvGrpSpPr>
        <p:grpSpPr bwMode="auto">
          <a:xfrm>
            <a:off x="4343400" y="3276600"/>
            <a:ext cx="304800" cy="2286000"/>
            <a:chOff x="838200" y="1905000"/>
            <a:chExt cx="457200" cy="3505200"/>
          </a:xfrm>
        </p:grpSpPr>
        <p:sp>
          <p:nvSpPr>
            <p:cNvPr id="149" name="Cube 14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0" name="Cube 14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1" name="Cube 15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2" name="Cube 15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3" name="Cube 15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4" name="Cube 15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5" name="Cube 15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6" name="Cube 15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7" name="Cube 15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8" name="Cube 15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9" name="Cube 15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Group 135"/>
          <p:cNvGrpSpPr>
            <a:grpSpLocks/>
          </p:cNvGrpSpPr>
          <p:nvPr/>
        </p:nvGrpSpPr>
        <p:grpSpPr bwMode="auto">
          <a:xfrm>
            <a:off x="3276600" y="3276600"/>
            <a:ext cx="304800" cy="2286000"/>
            <a:chOff x="838200" y="1905000"/>
            <a:chExt cx="457200" cy="3505200"/>
          </a:xfrm>
        </p:grpSpPr>
        <p:sp>
          <p:nvSpPr>
            <p:cNvPr id="137" name="Cube 13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Cube 13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Cube 13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Cube 13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Cube 14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Cube 14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Cube 14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Cube 14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Cube 14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Cube 14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Cube 14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209800" y="3276600"/>
            <a:ext cx="304800" cy="2286000"/>
            <a:chOff x="838200" y="1905000"/>
            <a:chExt cx="457200" cy="3505200"/>
          </a:xfrm>
        </p:grpSpPr>
        <p:sp>
          <p:nvSpPr>
            <p:cNvPr id="125" name="Cube 12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Cube 12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Cube 12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Cube 12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Cube 12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Cube 12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Cube 13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Cube 13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Cube 13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Cube 13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Cube 13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1143000" y="3276600"/>
            <a:ext cx="304800" cy="2286000"/>
            <a:chOff x="838200" y="1905000"/>
            <a:chExt cx="457200" cy="3505200"/>
          </a:xfrm>
        </p:grpSpPr>
        <p:sp>
          <p:nvSpPr>
            <p:cNvPr id="113" name="Cube 112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Cube 11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Cube 11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6" name="Cube 11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7" name="Cube 116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8" name="Cube 117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Cube 118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Cube 119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Cube 12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Cube 121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Cube 122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3000" y="457200"/>
            <a:ext cx="304800" cy="2286000"/>
            <a:chOff x="838200" y="1905000"/>
            <a:chExt cx="457200" cy="3505200"/>
          </a:xfrm>
        </p:grpSpPr>
        <p:sp>
          <p:nvSpPr>
            <p:cNvPr id="8" name="Cube 7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Cube 3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Cube 4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Cube 5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Cube 13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Cube 6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Cube 1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Cube 1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Cube 10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Cube 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Cube 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209800" y="457200"/>
            <a:ext cx="304800" cy="2286000"/>
            <a:chOff x="838200" y="1905000"/>
            <a:chExt cx="457200" cy="3505200"/>
          </a:xfrm>
        </p:grpSpPr>
        <p:sp>
          <p:nvSpPr>
            <p:cNvPr id="65" name="Cube 64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Cube 66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Cube 67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3276600" y="457200"/>
            <a:ext cx="304800" cy="2286000"/>
            <a:chOff x="838200" y="1905000"/>
            <a:chExt cx="457200" cy="3505200"/>
          </a:xfrm>
        </p:grpSpPr>
        <p:sp>
          <p:nvSpPr>
            <p:cNvPr id="77" name="Cube 76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9" name="Cube 78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Cube 79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1" name="Cube 80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2" name="Cube 81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Cube 82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Cube 83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Cube 84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Cube 85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ube 86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4343400" y="457200"/>
            <a:ext cx="304800" cy="2286000"/>
            <a:chOff x="838200" y="1905000"/>
            <a:chExt cx="457200" cy="3505200"/>
          </a:xfrm>
        </p:grpSpPr>
        <p:sp>
          <p:nvSpPr>
            <p:cNvPr id="89" name="Cube 88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Cube 90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2" name="Cube 91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3" name="Cube 92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4" name="Cube 93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Cube 94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Cube 95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Cube 96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Cube 97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Cube 98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7" name="Group 99"/>
          <p:cNvGrpSpPr>
            <a:grpSpLocks/>
          </p:cNvGrpSpPr>
          <p:nvPr/>
        </p:nvGrpSpPr>
        <p:grpSpPr bwMode="auto">
          <a:xfrm>
            <a:off x="5486400" y="457200"/>
            <a:ext cx="304800" cy="2286000"/>
            <a:chOff x="838200" y="1905000"/>
            <a:chExt cx="457200" cy="3505200"/>
          </a:xfrm>
        </p:grpSpPr>
        <p:sp>
          <p:nvSpPr>
            <p:cNvPr id="101" name="Cube 100"/>
            <p:cNvSpPr/>
            <p:nvPr/>
          </p:nvSpPr>
          <p:spPr>
            <a:xfrm>
              <a:off x="838200" y="495257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Cube 101"/>
            <p:cNvSpPr/>
            <p:nvPr/>
          </p:nvSpPr>
          <p:spPr>
            <a:xfrm>
              <a:off x="838200" y="4648307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Cube 102"/>
            <p:cNvSpPr/>
            <p:nvPr/>
          </p:nvSpPr>
          <p:spPr>
            <a:xfrm>
              <a:off x="838200" y="4344035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Cube 103"/>
            <p:cNvSpPr/>
            <p:nvPr/>
          </p:nvSpPr>
          <p:spPr>
            <a:xfrm>
              <a:off x="838200" y="4039765"/>
              <a:ext cx="457200" cy="455188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Cube 104"/>
            <p:cNvSpPr/>
            <p:nvPr/>
          </p:nvSpPr>
          <p:spPr>
            <a:xfrm>
              <a:off x="838200" y="373306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6" name="Cube 105"/>
            <p:cNvSpPr/>
            <p:nvPr/>
          </p:nvSpPr>
          <p:spPr>
            <a:xfrm>
              <a:off x="838200" y="342878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Cube 106"/>
            <p:cNvSpPr/>
            <p:nvPr/>
          </p:nvSpPr>
          <p:spPr>
            <a:xfrm>
              <a:off x="838200" y="3124518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Cube 107"/>
            <p:cNvSpPr/>
            <p:nvPr/>
          </p:nvSpPr>
          <p:spPr>
            <a:xfrm>
              <a:off x="838200" y="2820247"/>
              <a:ext cx="457200" cy="45519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Cube 108"/>
            <p:cNvSpPr/>
            <p:nvPr/>
          </p:nvSpPr>
          <p:spPr>
            <a:xfrm>
              <a:off x="838200" y="251354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Cube 109"/>
            <p:cNvSpPr/>
            <p:nvPr/>
          </p:nvSpPr>
          <p:spPr>
            <a:xfrm>
              <a:off x="838200" y="2209272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Cube 110"/>
            <p:cNvSpPr/>
            <p:nvPr/>
          </p:nvSpPr>
          <p:spPr>
            <a:xfrm>
              <a:off x="838200" y="1905000"/>
              <a:ext cx="457200" cy="457623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2&quot; unique_id=&quot;10431&quot;&gt;&lt;object type=&quot;3&quot; unique_id=&quot;10432&quot;&gt;&lt;property id=&quot;20148&quot; value=&quot;5&quot;/&gt;&lt;property id=&quot;20300&quot; value=&quot;Slide 1&quot;/&gt;&lt;property id=&quot;20307&quot; value=&quot;256&quot;/&gt;&lt;/object&gt;&lt;object type=&quot;3&quot; unique_id=&quot;10433&quot;&gt;&lt;property id=&quot;20148&quot; value=&quot;5&quot;/&gt;&lt;property id=&quot;20300&quot; value=&quot;Slide 2 - &amp;quot;10,20,30,40,50, 60, 70, 80, 90, 100&amp;quot;&quot;/&gt;&lt;property id=&quot;20307&quot; value=&quot;257&quot;/&gt;&lt;/object&gt;&lt;object type=&quot;3&quot; unique_id=&quot;10434&quot;&gt;&lt;property id=&quot;20148&quot; value=&quot;5&quot;/&gt;&lt;property id=&quot;20300&quot; value=&quot;Slide 3&quot;/&gt;&lt;property id=&quot;20307&quot; value=&quot;258&quot;/&gt;&lt;/object&gt;&lt;object type=&quot;3&quot; unique_id=&quot;10435&quot;&gt;&lt;property id=&quot;20148&quot; value=&quot;5&quot;/&gt;&lt;property id=&quot;20300&quot; value=&quot;Slide 4&quot;/&gt;&lt;property id=&quot;20307&quot; value=&quot;259&quot;/&gt;&lt;/object&gt;&lt;object type=&quot;3&quot; unique_id=&quot;10436&quot;&gt;&lt;property id=&quot;20148&quot; value=&quot;5&quot;/&gt;&lt;property id=&quot;20300&quot; value=&quot;Slide 5&quot;/&gt;&lt;property id=&quot;20307&quot; value=&quot;260&quot;/&gt;&lt;/object&gt;&lt;object type=&quot;3&quot; unique_id=&quot;10437&quot;&gt;&lt;property id=&quot;20148&quot; value=&quot;5&quot;/&gt;&lt;property id=&quot;20300&quot; value=&quot;Slide 6&quot;/&gt;&lt;property id=&quot;20307&quot; value=&quot;261&quot;/&gt;&lt;/object&gt;&lt;object type=&quot;3&quot; unique_id=&quot;10438&quot;&gt;&lt;property id=&quot;20148&quot; value=&quot;5&quot;/&gt;&lt;property id=&quot;20300&quot; value=&quot;Slide 7&quot;/&gt;&lt;property id=&quot;20307&quot; value=&quot;262&quot;/&gt;&lt;/object&gt;&lt;object type=&quot;3&quot; unique_id=&quot;10439&quot;&gt;&lt;property id=&quot;20148&quot; value=&quot;5&quot;/&gt;&lt;property id=&quot;20300&quot; value=&quot;Slide 8&quot;/&gt;&lt;property id=&quot;20307&quot; value=&quot;263&quot;/&gt;&lt;/object&gt;&lt;object type=&quot;3&quot; unique_id=&quot;10440&quot;&gt;&lt;property id=&quot;20148&quot; value=&quot;5&quot;/&gt;&lt;property id=&quot;20300&quot; value=&quot;Slide 9&quot;/&gt;&lt;property id=&quot;20307&quot; value=&quot;264&quot;/&gt;&lt;/object&gt;&lt;object type=&quot;3&quot; unique_id=&quot;10441&quot;&gt;&lt;property id=&quot;20148&quot; value=&quot;5&quot;/&gt;&lt;property id=&quot;20300&quot; value=&quot;Slide 10&quot;/&gt;&lt;property id=&quot;20307&quot; value=&quot;265&quot;/&gt;&lt;/object&gt;&lt;object type=&quot;3&quot; unique_id=&quot;10442&quot;&gt;&lt;property id=&quot;20148&quot; value=&quot;5&quot;/&gt;&lt;property id=&quot;20300&quot; value=&quot;Slide 11&quot;/&gt;&lt;property id=&quot;20307&quot; value=&quot;266&quot;/&gt;&lt;/object&gt;&lt;object type=&quot;3&quot; unique_id=&quot;10443&quot;&gt;&lt;property id=&quot;20148&quot; value=&quot;5&quot;/&gt;&lt;property id=&quot;20300&quot; value=&quot;Slide 12&quot;/&gt;&lt;property id=&quot;20307&quot; value=&quot;267&quot;/&gt;&lt;/object&gt;&lt;object type=&quot;3&quot; unique_id=&quot;10444&quot;&gt;&lt;property id=&quot;20148&quot; value=&quot;5&quot;/&gt;&lt;property id=&quot;20300&quot; value=&quot;Slide 13&quot;/&gt;&lt;property id=&quot;20307&quot; value=&quot;268&quot;/&gt;&lt;/object&gt;&lt;object type=&quot;3&quot; unique_id=&quot;10445&quot;&gt;&lt;property id=&quot;20148&quot; value=&quot;5&quot;/&gt;&lt;property id=&quot;20300&quot; value=&quot;Slide 14&quot;/&gt;&lt;property id=&quot;20307&quot; value=&quot;269&quot;/&gt;&lt;/object&gt;&lt;object type=&quot;3&quot; unique_id=&quot;10446&quot;&gt;&lt;property id=&quot;20148&quot; value=&quot;5&quot;/&gt;&lt;property id=&quot;20300&quot; value=&quot;Slide 15&quot;/&gt;&lt;property id=&quot;20307&quot; value=&quot;270&quot;/&gt;&lt;/object&gt;&lt;object type=&quot;3&quot; unique_id=&quot;10447&quot;&gt;&lt;property id=&quot;20148&quot; value=&quot;5&quot;/&gt;&lt;property id=&quot;20300&quot; value=&quot;Slide 16&quot;/&gt;&lt;property id=&quot;20307&quot; value=&quot;271&quot;/&gt;&lt;/object&gt;&lt;object type=&quot;3&quot; unique_id=&quot;10448&quot;&gt;&lt;property id=&quot;20148&quot; value=&quot;5&quot;/&gt;&lt;property id=&quot;20300&quot; value=&quot;Slide 17&quot;/&gt;&lt;property id=&quot;20307&quot; value=&quot;272&quot;/&gt;&lt;/object&gt;&lt;object type=&quot;3&quot; unique_id=&quot;10449&quot;&gt;&lt;property id=&quot;20148&quot; value=&quot;5&quot;/&gt;&lt;property id=&quot;20300&quot; value=&quot;Slide 18&quot;/&gt;&lt;property id=&quot;20307&quot; value=&quot;273&quot;/&gt;&lt;/object&gt;&lt;object type=&quot;3&quot; unique_id=&quot;10450&quot;&gt;&lt;property id=&quot;20148&quot; value=&quot;5&quot;/&gt;&lt;property id=&quot;20300&quot; value=&quot;Slide 19&quot;/&gt;&lt;property id=&quot;20307&quot; value=&quot;274&quot;/&gt;&lt;/object&gt;&lt;object type=&quot;3&quot; unique_id=&quot;10451&quot;&gt;&lt;property id=&quot;20148&quot; value=&quot;5&quot;/&gt;&lt;property id=&quot;20300&quot; value=&quot;Slide 20&quot;/&gt;&lt;property id=&quot;20307&quot; value=&quot;275&quot;/&gt;&lt;/object&gt;&lt;object type=&quot;3&quot; unique_id=&quot;10452&quot;&gt;&lt;property id=&quot;20148&quot; value=&quot;5&quot;/&gt;&lt;property id=&quot;20300&quot; value=&quot;Slide 21&quot;/&gt;&lt;property id=&quot;20307&quot; value=&quot;276&quot;/&gt;&lt;/object&gt;&lt;object type=&quot;3&quot; unique_id=&quot;10453&quot;&gt;&lt;property id=&quot;20148&quot; value=&quot;5&quot;/&gt;&lt;property id=&quot;20300&quot; value=&quot;Slide 22&quot;/&gt;&lt;property id=&quot;20307&quot; value=&quot;277&quot;/&gt;&lt;/object&gt;&lt;object type=&quot;3&quot; unique_id=&quot;10454&quot;&gt;&lt;property id=&quot;20148&quot; value=&quot;5&quot;/&gt;&lt;property id=&quot;20300&quot; value=&quot;Slide 23&quot;/&gt;&lt;property id=&quot;20307&quot; value=&quot;278&quot;/&gt;&lt;/object&gt;&lt;object type=&quot;3&quot; unique_id=&quot;10455&quot;&gt;&lt;property id=&quot;20148&quot; value=&quot;5&quot;/&gt;&lt;property id=&quot;20300&quot; value=&quot;Slide 24&quot;/&gt;&lt;property id=&quot;20307&quot; value=&quot;279&quot;/&gt;&lt;/object&gt;&lt;object type=&quot;3&quot; unique_id=&quot;10456&quot;&gt;&lt;property id=&quot;20148&quot; value=&quot;5&quot;/&gt;&lt;property id=&quot;20300&quot; value=&quot;Slide 25&quot;/&gt;&lt;property id=&quot;20307&quot; value=&quot;280&quot;/&gt;&lt;/object&gt;&lt;object type=&quot;3&quot; unique_id=&quot;10457&quot;&gt;&lt;property id=&quot;20148&quot; value=&quot;5&quot;/&gt;&lt;property id=&quot;20300&quot; value=&quot;Slide 26&quot;/&gt;&lt;property id=&quot;20307&quot; value=&quot;281&quot;/&gt;&lt;/object&gt;&lt;object type=&quot;3&quot; unique_id=&quot;10458&quot;&gt;&lt;property id=&quot;20148&quot; value=&quot;5&quot;/&gt;&lt;property id=&quot;20300&quot; value=&quot;Slide 27&quot;/&gt;&lt;property id=&quot;20307&quot; value=&quot;282&quot;/&gt;&lt;/object&gt;&lt;object type=&quot;3&quot; unique_id=&quot;10459&quot;&gt;&lt;property id=&quot;20148&quot; value=&quot;5&quot;/&gt;&lt;property id=&quot;20300&quot; value=&quot;Slide 28&quot;/&gt;&lt;property id=&quot;20307&quot; value=&quot;283&quot;/&gt;&lt;/object&gt;&lt;object type=&quot;3&quot; unique_id=&quot;10460&quot;&gt;&lt;property id=&quot;20148&quot; value=&quot;5&quot;/&gt;&lt;property id=&quot;20300&quot; value=&quot;Slide 29&quot;/&gt;&lt;property id=&quot;20307&quot; value=&quot;284&quot;/&gt;&lt;/object&gt;&lt;object type=&quot;3&quot; unique_id=&quot;10461&quot;&gt;&lt;property id=&quot;20148&quot; value=&quot;5&quot;/&gt;&lt;property id=&quot;20300&quot; value=&quot;Slide 30&quot;/&gt;&lt;property id=&quot;20307&quot; value=&quot;285&quot;/&gt;&lt;/object&gt;&lt;object type=&quot;3&quot; unique_id=&quot;10462&quot;&gt;&lt;property id=&quot;20148&quot; value=&quot;5&quot;/&gt;&lt;property id=&quot;20300&quot; value=&quot;Slide 31&quot;/&gt;&lt;property id=&quot;20307&quot; value=&quot;286&quot;/&gt;&lt;/object&gt;&lt;object type=&quot;3&quot; unique_id=&quot;10463&quot;&gt;&lt;property id=&quot;20148&quot; value=&quot;5&quot;/&gt;&lt;property id=&quot;20300&quot; value=&quot;Slide 32&quot;/&gt;&lt;property id=&quot;20307&quot; value=&quot;287&quot;/&gt;&lt;/object&gt;&lt;object type=&quot;3&quot; unique_id=&quot;10464&quot;&gt;&lt;property id=&quot;20148&quot; value=&quot;5&quot;/&gt;&lt;property id=&quot;20300&quot; value=&quot;Slide 33&quot;/&gt;&lt;property id=&quot;20307&quot; value=&quot;288&quot;/&gt;&lt;/object&gt;&lt;/object&gt;&lt;object type=&quot;8&quot; unique_id=&quot;1049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</Words>
  <Application>Microsoft Office PowerPoint</Application>
  <PresentationFormat>On-screen Show (4:3)</PresentationFormat>
  <Paragraphs>2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10,20,30,40,50, 60, 70, 80, 90, 100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DPS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Robert Frantum-Allen</dc:creator>
  <cp:lastModifiedBy>Robert Frantum-Allen</cp:lastModifiedBy>
  <cp:revision>1</cp:revision>
  <dcterms:created xsi:type="dcterms:W3CDTF">2013-01-03T18:22:09Z</dcterms:created>
  <dcterms:modified xsi:type="dcterms:W3CDTF">2013-01-03T18:25:53Z</dcterms:modified>
</cp:coreProperties>
</file>